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E70B"/>
    <a:srgbClr val="1D7A49"/>
    <a:srgbClr val="17375E"/>
    <a:srgbClr val="C9E1D6"/>
    <a:srgbClr val="BFE1EB"/>
    <a:srgbClr val="E5E5E7"/>
    <a:srgbClr val="C9E6EF"/>
    <a:srgbClr val="F1F2DC"/>
    <a:srgbClr val="FFCC99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86" autoAdjust="0"/>
    <p:restoredTop sz="84767" autoAdjust="0"/>
  </p:normalViewPr>
  <p:slideViewPr>
    <p:cSldViewPr>
      <p:cViewPr varScale="1">
        <p:scale>
          <a:sx n="60" d="100"/>
          <a:sy n="60" d="100"/>
        </p:scale>
        <p:origin x="1048" y="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3" y="0"/>
            <a:ext cx="4029282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36" tIns="46568" rIns="93136" bIns="46568" numCol="1" anchor="t" anchorCtr="0" compatLnSpc="1">
            <a:prstTxWarp prst="textNoShape">
              <a:avLst/>
            </a:prstTxWarp>
          </a:bodyPr>
          <a:lstStyle>
            <a:lvl1pPr defTabSz="93158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5265017" y="0"/>
            <a:ext cx="4029282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36" tIns="46568" rIns="93136" bIns="46568" numCol="1" anchor="t" anchorCtr="0" compatLnSpc="1">
            <a:prstTxWarp prst="textNoShape">
              <a:avLst/>
            </a:prstTxWarp>
          </a:bodyPr>
          <a:lstStyle>
            <a:lvl1pPr algn="r" defTabSz="93158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D42ED9D-FCCE-460F-8C81-8A0BBDDDCCF8}" type="datetimeFigureOut">
              <a:rPr lang="en-US"/>
              <a:pPr>
                <a:defRPr/>
              </a:pPr>
              <a:t>3/29/2019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4013" y="523875"/>
            <a:ext cx="3508375" cy="2630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6" rIns="91413" bIns="4570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930483" y="3330420"/>
            <a:ext cx="7435436" cy="3154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36" tIns="46568" rIns="93136" bIns="465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3" y="6658444"/>
            <a:ext cx="4029282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36" tIns="46568" rIns="93136" bIns="46568" numCol="1" anchor="b" anchorCtr="0" compatLnSpc="1">
            <a:prstTxWarp prst="textNoShape">
              <a:avLst/>
            </a:prstTxWarp>
          </a:bodyPr>
          <a:lstStyle>
            <a:lvl1pPr defTabSz="93158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5265017" y="6658444"/>
            <a:ext cx="4029282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36" tIns="46568" rIns="93136" bIns="46568" numCol="1" anchor="b" anchorCtr="0" compatLnSpc="1">
            <a:prstTxWarp prst="textNoShape">
              <a:avLst/>
            </a:prstTxWarp>
          </a:bodyPr>
          <a:lstStyle>
            <a:lvl1pPr algn="r" defTabSz="93158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326A834-F6CF-44FA-81F5-6A5F676833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781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docProps/app.xml><?xml version="1.0" encoding="utf-8"?>
<Properties xmlns="http://schemas.openxmlformats.org/officeDocument/2006/extended-properties" xmlns:vt="http://schemas.openxmlformats.org/officeDocument/2006/docPropsVTypes">
  <TotalTime>18939</TotalTime>
  <Words>940</Words>
  <Application>Microsoft Office PowerPoint</Application>
  <PresentationFormat>On-screen Show (4:3)</PresentationFormat>
  <Paragraphs>210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Streamlining Pre-Launch Support for Missions with Highly Variable Trajectories</vt:lpstr>
      <vt:lpstr>Agenda</vt:lpstr>
      <vt:lpstr>Introduction</vt:lpstr>
      <vt:lpstr>Background</vt:lpstr>
      <vt:lpstr>Research Question</vt:lpstr>
      <vt:lpstr>Data Sources</vt:lpstr>
      <vt:lpstr>Data Sources</vt:lpstr>
      <vt:lpstr>Variables</vt:lpstr>
      <vt:lpstr>Research Methods</vt:lpstr>
      <vt:lpstr>Results</vt:lpstr>
      <vt:lpstr>Results</vt:lpstr>
      <vt:lpstr>Results</vt:lpstr>
      <vt:lpstr>Results</vt:lpstr>
      <vt:lpstr>Discussion</vt:lpstr>
      <vt:lpstr>Impact to Operations</vt:lpstr>
      <vt:lpstr>Closing Remarks</vt:lpstr>
      <vt:lpstr>Questions</vt:lpstr>
      <vt:lpstr>References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kjbarthelme</dc:creator>
  <cp:lastModifiedBy>Orozco, Jesus (GSFC-595.0)[OMITRON]</cp:lastModifiedBy>
  <cp:revision>795</cp:revision>
  <cp:lastPrinted>2019-02-26T16:50:06Z</cp:lastPrinted>
  <dcterms:created xsi:type="dcterms:W3CDTF">2009-07-14T17:36:38Z</dcterms:created>
  <dcterms:modified xsi:type="dcterms:W3CDTF">2019-03-29T17:43:36Z</dcterms:modified>
</cp:coreProperties>
</file>